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7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03" autoAdjust="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A919F-3A3D-F56F-8057-1CF055C94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collectes en giften </a:t>
            </a:r>
            <a:br>
              <a:rPr lang="nl-NL" sz="5000" dirty="0"/>
            </a:br>
            <a:r>
              <a:rPr lang="nl-NL" sz="5000" dirty="0"/>
              <a:t>€ 1.818,40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1AB36FC4-639A-D925-9E70-4BBE58DA7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799" y="4442887"/>
            <a:ext cx="9571385" cy="186975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1266" name="Picture 2" descr="Collectezakken/-rekken">
            <a:extLst>
              <a:ext uri="{FF2B5EF4-FFF2-40B4-BE49-F238E27FC236}">
                <a16:creationId xmlns:a16="http://schemas.microsoft.com/office/drawing/2014/main" id="{40109AE1-A307-2E20-E486-442F25AE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67" y="2570285"/>
            <a:ext cx="31807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6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1702E-DD9F-28A2-0511-94987C5A1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E2B29-8747-64C6-EFD6-89127FFF5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79" y="2399901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1800" dirty="0"/>
            </a:br>
            <a:r>
              <a:rPr lang="nl-NL" sz="5000" dirty="0"/>
              <a:t>wijn- en rookworst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€ 200,00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932873D-88F9-8AA0-40D5-13794F4E1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Wijnproeverijbox.nl | Welke wijn schenk je bij je favoriete stamppot? -  Wijnproeverijbox.nl">
            <a:extLst>
              <a:ext uri="{FF2B5EF4-FFF2-40B4-BE49-F238E27FC236}">
                <a16:creationId xmlns:a16="http://schemas.microsoft.com/office/drawing/2014/main" id="{2FA29211-3086-91A3-C996-F444C0E68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73" y="3379840"/>
            <a:ext cx="3364789" cy="22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7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FB1B-6FDA-13B3-DA25-7B763024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8CBAF-FD06-D30D-BA64-23DB17D5D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speculaastaarten</a:t>
            </a:r>
            <a:br>
              <a:rPr lang="nl-NL" sz="5000" dirty="0"/>
            </a:br>
            <a:r>
              <a:rPr lang="nl-NL" sz="5000" dirty="0"/>
              <a:t>€ 1.500,00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1C3CCCFA-8B03-C6EE-8479-B21165572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A4B44D-868A-26D4-371C-BE70F892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770" y="2674526"/>
            <a:ext cx="3460704" cy="28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3D3EA-C38A-E85D-E6E5-64EDA761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A4A93-4954-65DC-FDBC-0BE992AA8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kerstpakketten</a:t>
            </a:r>
            <a:br>
              <a:rPr lang="nl-NL" sz="5000" dirty="0"/>
            </a:br>
            <a:r>
              <a:rPr lang="nl-NL" sz="5000" dirty="0"/>
              <a:t>€ 276,40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8063277E-B5EE-3995-3C03-2ED1A93F1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C225A8-2847-6E02-BEB2-9F96A945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61" y="2606039"/>
            <a:ext cx="3300095" cy="2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A3553-6EFC-BC16-923A-E8E3DA93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2B335-C323-A355-F7FD-4F9F9021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r>
              <a:rPr lang="nl-NL" sz="5000" dirty="0"/>
              <a:t>TOTAAL AAN actie-Opbrengsten 2024</a:t>
            </a:r>
            <a:br>
              <a:rPr lang="nl-NL" sz="5000" dirty="0"/>
            </a:b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€ 8.400,00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49A4F46D-BD6E-E381-9BAA-79272E70F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94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1C85-EA36-C87D-BB37-314657F0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3482E-9E61-8ACE-BCF2-0967806A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53" y="2570081"/>
            <a:ext cx="11322577" cy="1636159"/>
          </a:xfrm>
        </p:spPr>
        <p:txBody>
          <a:bodyPr/>
          <a:lstStyle/>
          <a:p>
            <a:pPr algn="l"/>
            <a:r>
              <a:rPr lang="nl-NL" sz="4800" dirty="0"/>
              <a:t>NAMENS </a:t>
            </a:r>
            <a:r>
              <a:rPr lang="nl-NL" sz="4800" dirty="0" err="1"/>
              <a:t>Casa</a:t>
            </a:r>
            <a:r>
              <a:rPr lang="nl-NL" sz="4800" dirty="0"/>
              <a:t> </a:t>
            </a:r>
            <a:r>
              <a:rPr lang="nl-NL" sz="4800" dirty="0" err="1"/>
              <a:t>speranta</a:t>
            </a:r>
            <a:r>
              <a:rPr lang="nl-NL" sz="4800" dirty="0"/>
              <a:t> - </a:t>
            </a:r>
            <a:r>
              <a:rPr lang="nl-NL" sz="4800" dirty="0" err="1"/>
              <a:t>moldavië</a:t>
            </a:r>
            <a:br>
              <a:rPr lang="nl-NL" sz="4800" dirty="0"/>
            </a:br>
            <a:br>
              <a:rPr lang="nl-NL" sz="4800" dirty="0"/>
            </a:br>
            <a:r>
              <a:rPr lang="nl-NL" sz="6000" dirty="0"/>
              <a:t>BEDANKT!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3972C0-93B9-8F7C-3341-37FB63738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103" y="5678857"/>
            <a:ext cx="6831673" cy="1086237"/>
          </a:xfrm>
        </p:spPr>
        <p:txBody>
          <a:bodyPr/>
          <a:lstStyle/>
          <a:p>
            <a:endParaRPr lang="nl-N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B77413-5608-F580-42AA-1F473CFF7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8311"/>
            <a:ext cx="4916049" cy="323283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D4CEFFD-8BE8-6C80-8550-8A7AA77D5A91}"/>
              </a:ext>
            </a:extLst>
          </p:cNvPr>
          <p:cNvSpPr txBox="1"/>
          <p:nvPr/>
        </p:nvSpPr>
        <p:spPr>
          <a:xfrm>
            <a:off x="1158524" y="4126237"/>
            <a:ext cx="629221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/>
              <a:t>Maar ook alle vrijwilligers </a:t>
            </a:r>
          </a:p>
          <a:p>
            <a:r>
              <a:rPr lang="nl-NL" sz="3500" dirty="0"/>
              <a:t>die deze acties mogelijk </a:t>
            </a:r>
          </a:p>
          <a:p>
            <a:r>
              <a:rPr lang="nl-NL" sz="3500" dirty="0"/>
              <a:t>hebben gemaakt =&gt; BEDANKT!</a:t>
            </a:r>
          </a:p>
        </p:txBody>
      </p:sp>
    </p:spTree>
    <p:extLst>
      <p:ext uri="{BB962C8B-B14F-4D97-AF65-F5344CB8AC3E}">
        <p14:creationId xmlns:p14="http://schemas.microsoft.com/office/powerpoint/2010/main" val="25086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90AB-B00A-7BE1-C857-8A969401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080DA-44F7-43C7-928A-7C65CBBC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 err="1"/>
              <a:t>DVDuiker</a:t>
            </a:r>
            <a:br>
              <a:rPr lang="nl-NL" sz="5000" dirty="0"/>
            </a:br>
            <a:r>
              <a:rPr lang="nl-NL" sz="5000" dirty="0"/>
              <a:t>€ 690,00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0DE731E-5F71-0A1F-F7F7-EE440712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D1C87-614E-F394-8F64-78C84FCA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53" y="2764154"/>
            <a:ext cx="4193857" cy="27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6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ED69-04D8-C9B5-3F8E-92D04223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B5B59-0832-8A2E-0DD5-F129CC6CA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BAKACTIE </a:t>
            </a:r>
            <a:br>
              <a:rPr lang="nl-NL" sz="5000" dirty="0"/>
            </a:br>
            <a:r>
              <a:rPr lang="nl-NL" sz="5000" dirty="0"/>
              <a:t>€ 750,00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45924C-CF29-AC26-0E38-FB6A4A531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199" y="2503170"/>
            <a:ext cx="4005997" cy="2912573"/>
          </a:xfrm>
          <a:prstGeom prst="rect">
            <a:avLst/>
          </a:prstGeom>
        </p:spPr>
      </p:pic>
      <p:sp>
        <p:nvSpPr>
          <p:cNvPr id="7" name="Ondertitel 6">
            <a:extLst>
              <a:ext uri="{FF2B5EF4-FFF2-40B4-BE49-F238E27FC236}">
                <a16:creationId xmlns:a16="http://schemas.microsoft.com/office/drawing/2014/main" id="{7D8AF4D1-259D-598D-3D0C-6B8681E0E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48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04171-C824-2E44-0DE3-5C5F95911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5C02A-4B31-E572-9684-3CAA40F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frisse duiker</a:t>
            </a:r>
            <a:br>
              <a:rPr lang="nl-NL" sz="5000" dirty="0"/>
            </a:br>
            <a:r>
              <a:rPr lang="nl-NL" sz="5000" dirty="0"/>
              <a:t>€ 175,00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9EC1F80-4359-5423-5124-1EDAFE5FC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Dweil En Emmer Op Een Houten Vloer In Zonnige Woonkamer Schoonmaakmiddelen  Klaar Voor Voorjaarsschoonmaak Generatieve Ai Royalty-Vrije Foto, Plaatjes,  Beelden en Stock Fotografie. Image 219974278">
            <a:extLst>
              <a:ext uri="{FF2B5EF4-FFF2-40B4-BE49-F238E27FC236}">
                <a16:creationId xmlns:a16="http://schemas.microsoft.com/office/drawing/2014/main" id="{14E6C338-85AD-634E-076B-EB78E31C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4" y="2901721"/>
            <a:ext cx="3783858" cy="25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6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9185E-111B-2761-306E-605ACE09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1B965-2828-2575-F61A-1997943F2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00" y="1628887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1800" dirty="0"/>
            </a:br>
            <a:r>
              <a:rPr lang="nl-NL" sz="5000" dirty="0"/>
              <a:t>tulpenactie</a:t>
            </a:r>
            <a:br>
              <a:rPr lang="nl-NL" sz="5000" dirty="0"/>
            </a:br>
            <a:r>
              <a:rPr lang="nl-NL" sz="5000" dirty="0"/>
              <a:t>€ 745,00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64F80FB5-9D71-2A81-E934-2816E6AEB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2870CA-3E8B-A633-6EFC-F5B9F41A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1" y="4374129"/>
            <a:ext cx="9440886" cy="12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6608-A9DA-DFF3-39B7-01D4B9EA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D56EA-1526-54C4-5D1B-D33FF684E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eieren-actie</a:t>
            </a:r>
            <a:br>
              <a:rPr lang="nl-NL" sz="5000" dirty="0"/>
            </a:br>
            <a:r>
              <a:rPr lang="nl-NL" sz="5000" dirty="0"/>
              <a:t>€ 702,00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6911DEBF-6E24-4F9E-F5F8-90F886813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8898C9-CDCC-9ACE-699F-24660C88B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64"/>
                    </a14:imgEffect>
                    <a14:imgEffect>
                      <a14:saturation sa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35434"/>
            <a:ext cx="4660763" cy="3107176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68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08F2-4A1F-0FBF-3BEB-30F59C7E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8E7EF-BFB2-CB77-6692-6FFBA5CAC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waspoeder-actie</a:t>
            </a:r>
            <a:br>
              <a:rPr lang="nl-NL" sz="5000" dirty="0"/>
            </a:br>
            <a:r>
              <a:rPr lang="nl-NL" sz="5000" dirty="0"/>
              <a:t>€ 641,00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0DD34747-926E-EAAC-925D-F930A76140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433C26-7BFD-6C36-66CA-C99F4676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29" y="2425078"/>
            <a:ext cx="3902627" cy="30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6E42F-6FF2-4E93-711A-C14D73644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E31CD30-D49A-A5A1-6418-9887E445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5" y="773839"/>
            <a:ext cx="3671581" cy="48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19C39D-EC07-70DE-212C-886251CE6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369" y="268812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</a:t>
            </a:r>
            <a:br>
              <a:rPr lang="nl-NL" sz="5000" dirty="0"/>
            </a:br>
            <a:r>
              <a:rPr lang="nl-NL" sz="5000" dirty="0"/>
              <a:t>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appelpluk</a:t>
            </a:r>
            <a:br>
              <a:rPr lang="nl-NL" sz="5000" dirty="0"/>
            </a:br>
            <a:r>
              <a:rPr lang="nl-NL" sz="5000" dirty="0"/>
              <a:t>€ 320,00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30806E67-3522-1FDF-32BD-8FC035AF1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64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1388-64DB-34F1-3C14-74BE5E3A6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8CBAA5B-A360-F9AF-563A-FAB09C69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56" y="3040224"/>
            <a:ext cx="6038400" cy="24873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4CB78-F17E-BF2D-C431-EB8910718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673" y="2080260"/>
            <a:ext cx="9651683" cy="2536317"/>
          </a:xfrm>
        </p:spPr>
        <p:txBody>
          <a:bodyPr/>
          <a:lstStyle/>
          <a:p>
            <a:pPr algn="l"/>
            <a:r>
              <a:rPr lang="nl-NL" sz="5000" dirty="0" err="1"/>
              <a:t>casa</a:t>
            </a:r>
            <a:r>
              <a:rPr lang="nl-NL" sz="5000" dirty="0"/>
              <a:t> </a:t>
            </a:r>
            <a:r>
              <a:rPr lang="nl-NL" sz="5000" dirty="0" err="1"/>
              <a:t>speranta</a:t>
            </a:r>
            <a:r>
              <a:rPr lang="nl-NL" sz="5000" dirty="0"/>
              <a:t> </a:t>
            </a:r>
            <a:br>
              <a:rPr lang="nl-NL" sz="5000" dirty="0"/>
            </a:br>
            <a:r>
              <a:rPr lang="nl-NL" sz="5000" dirty="0"/>
              <a:t>actie-Opbrengsten 2024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stookhout</a:t>
            </a:r>
            <a:br>
              <a:rPr lang="nl-NL" sz="5000" dirty="0"/>
            </a:br>
            <a:r>
              <a:rPr lang="nl-NL" sz="5000" dirty="0"/>
              <a:t>€ 695,00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11A4399-D1B8-EC7B-D2EE-004C62AB9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262891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0</TotalTime>
  <Words>171</Words>
  <Application>Microsoft Office PowerPoint</Application>
  <PresentationFormat>Breedbeeld</PresentationFormat>
  <Paragraphs>17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Bijgesneden</vt:lpstr>
      <vt:lpstr>casa speranta  actie-Opbrengsten 2024  collectes en giften  € 1.818,40</vt:lpstr>
      <vt:lpstr>casa speranta  actie-Opbrengsten 2024  DVDuiker € 690,00</vt:lpstr>
      <vt:lpstr>casa speranta  actie-Opbrengsten 2024  BAKACTIE  € 750,00</vt:lpstr>
      <vt:lpstr>casa speranta  actie-Opbrengsten 2024  frisse duiker € 175,00</vt:lpstr>
      <vt:lpstr>casa speranta  actie-Opbrengsten 2024  tulpenactie € 745,00</vt:lpstr>
      <vt:lpstr>casa speranta  actie-Opbrengsten 2024  eieren-actie € 702,00</vt:lpstr>
      <vt:lpstr>casa speranta  actie-Opbrengsten 2024  waspoeder-actie € 641,00</vt:lpstr>
      <vt:lpstr>casa speranta  actie-Opbrengsten  2024  appelpluk € 320,00</vt:lpstr>
      <vt:lpstr>casa speranta  actie-Opbrengsten 2024  stookhout € 695,00</vt:lpstr>
      <vt:lpstr>casa speranta  actie-Opbrengsten 2024  wijn- en rookworst  € 200,00</vt:lpstr>
      <vt:lpstr>casa speranta  actie-Opbrengsten 2024  speculaastaarten € 1.500,00</vt:lpstr>
      <vt:lpstr>casa speranta  actie-Opbrengsten 2024  kerstpakketten € 276,40</vt:lpstr>
      <vt:lpstr>TOTAAL AAN actie-Opbrengsten 2024   € 8.400,00</vt:lpstr>
      <vt:lpstr>NAMENS Casa speranta - moldavië  BEDANKT!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 vemde</dc:creator>
  <cp:lastModifiedBy>i vemde</cp:lastModifiedBy>
  <cp:revision>6</cp:revision>
  <dcterms:created xsi:type="dcterms:W3CDTF">2024-10-14T11:40:44Z</dcterms:created>
  <dcterms:modified xsi:type="dcterms:W3CDTF">2025-02-03T15:28:53Z</dcterms:modified>
</cp:coreProperties>
</file>